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2" r:id="rId3"/>
    <p:sldId id="264" r:id="rId4"/>
    <p:sldId id="263" r:id="rId5"/>
    <p:sldId id="265" r:id="rId6"/>
    <p:sldId id="261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FEACC-3554-4AFB-962F-CC6254D7F020}" type="datetimeFigureOut">
              <a:rPr lang="de-DE" smtClean="0"/>
              <a:pPr/>
              <a:t>16.06.2014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69A1A-0C15-4D53-80EC-0942E72348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9A1A-0C15-4D53-80EC-0942E723484A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9A1A-0C15-4D53-80EC-0942E723484A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9A1A-0C15-4D53-80EC-0942E723484A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9A1A-0C15-4D53-80EC-0942E723484A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9A1A-0C15-4D53-80EC-0942E723484A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9A1A-0C15-4D53-80EC-0942E723484A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40-3DC4-45C1-80CC-E35F81FC4BD9}" type="datetimeFigureOut">
              <a:rPr lang="de-DE" smtClean="0"/>
              <a:pPr/>
              <a:t>16.06.2014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59FE-1C11-44C1-9D37-79DB5CB58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40-3DC4-45C1-80CC-E35F81FC4BD9}" type="datetimeFigureOut">
              <a:rPr lang="de-DE" smtClean="0"/>
              <a:pPr/>
              <a:t>16.06.2014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59FE-1C11-44C1-9D37-79DB5CB58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40-3DC4-45C1-80CC-E35F81FC4BD9}" type="datetimeFigureOut">
              <a:rPr lang="de-DE" smtClean="0"/>
              <a:pPr/>
              <a:t>16.06.2014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59FE-1C11-44C1-9D37-79DB5CB58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40-3DC4-45C1-80CC-E35F81FC4BD9}" type="datetimeFigureOut">
              <a:rPr lang="de-DE" smtClean="0"/>
              <a:pPr/>
              <a:t>16.06.2014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59FE-1C11-44C1-9D37-79DB5CB58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40-3DC4-45C1-80CC-E35F81FC4BD9}" type="datetimeFigureOut">
              <a:rPr lang="de-DE" smtClean="0"/>
              <a:pPr/>
              <a:t>16.06.2014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59FE-1C11-44C1-9D37-79DB5CB58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40-3DC4-45C1-80CC-E35F81FC4BD9}" type="datetimeFigureOut">
              <a:rPr lang="de-DE" smtClean="0"/>
              <a:pPr/>
              <a:t>16.06.2014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59FE-1C11-44C1-9D37-79DB5CB58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40-3DC4-45C1-80CC-E35F81FC4BD9}" type="datetimeFigureOut">
              <a:rPr lang="de-DE" smtClean="0"/>
              <a:pPr/>
              <a:t>16.06.2014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59FE-1C11-44C1-9D37-79DB5CB58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40-3DC4-45C1-80CC-E35F81FC4BD9}" type="datetimeFigureOut">
              <a:rPr lang="de-DE" smtClean="0"/>
              <a:pPr/>
              <a:t>16.06.2014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59FE-1C11-44C1-9D37-79DB5CB58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40-3DC4-45C1-80CC-E35F81FC4BD9}" type="datetimeFigureOut">
              <a:rPr lang="de-DE" smtClean="0"/>
              <a:pPr/>
              <a:t>16.06.2014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59FE-1C11-44C1-9D37-79DB5CB58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40-3DC4-45C1-80CC-E35F81FC4BD9}" type="datetimeFigureOut">
              <a:rPr lang="de-DE" smtClean="0"/>
              <a:pPr/>
              <a:t>16.06.2014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59FE-1C11-44C1-9D37-79DB5CB58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C240-3DC4-45C1-80CC-E35F81FC4BD9}" type="datetimeFigureOut">
              <a:rPr lang="de-DE" smtClean="0"/>
              <a:pPr/>
              <a:t>16.06.2014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59FE-1C11-44C1-9D37-79DB5CB58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4C240-3DC4-45C1-80CC-E35F81FC4BD9}" type="datetimeFigureOut">
              <a:rPr lang="de-DE" smtClean="0"/>
              <a:pPr/>
              <a:t>16.06.2014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59FE-1C11-44C1-9D37-79DB5CB58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 zum Bibertest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Titel der Aufgabenstellung:</a:t>
            </a:r>
          </a:p>
          <a:p>
            <a:pPr>
              <a:buNone/>
            </a:pPr>
            <a:endParaRPr lang="de-DE" dirty="0"/>
          </a:p>
          <a:p>
            <a:pPr algn="ctr">
              <a:buNone/>
            </a:pPr>
            <a:r>
              <a:rPr lang="de-DE" sz="7700" dirty="0" smtClean="0"/>
              <a:t>Husch in </a:t>
            </a:r>
          </a:p>
          <a:p>
            <a:pPr algn="ctr">
              <a:buNone/>
            </a:pPr>
            <a:r>
              <a:rPr lang="de-DE" sz="7700" dirty="0" smtClean="0"/>
              <a:t>den Busch</a:t>
            </a:r>
            <a:endParaRPr lang="de-DE" sz="7700" dirty="0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Aufgabenstellung</a:t>
            </a:r>
            <a:endParaRPr lang="de-DE" dirty="0"/>
          </a:p>
        </p:txBody>
      </p:sp>
      <p:pic>
        <p:nvPicPr>
          <p:cNvPr id="4" name="Inhaltsplatzhalter 3" descr="Kopie von IMG_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294976"/>
            <a:ext cx="7429552" cy="5237125"/>
          </a:xfrm>
        </p:spPr>
      </p:pic>
    </p:spTree>
  </p:cSld>
  <p:clrMapOvr>
    <a:masterClrMapping/>
  </p:clrMapOvr>
  <p:transition advClick="0" advTm="3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Fragestellung</a:t>
            </a:r>
            <a:endParaRPr lang="de-DE" dirty="0"/>
          </a:p>
        </p:txBody>
      </p:sp>
      <p:pic>
        <p:nvPicPr>
          <p:cNvPr id="4" name="Inhaltsplatzhalter 3" descr="Kopie (2) von IMG_00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071678"/>
            <a:ext cx="8572560" cy="2780199"/>
          </a:xfrm>
        </p:spPr>
      </p:pic>
    </p:spTree>
  </p:cSld>
  <p:clrMapOvr>
    <a:masterClrMapping/>
  </p:clrMapOvr>
  <p:transition advClick="0" advTm="3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Antwort</a:t>
            </a:r>
            <a:endParaRPr lang="de-DE" dirty="0"/>
          </a:p>
        </p:txBody>
      </p:sp>
      <p:pic>
        <p:nvPicPr>
          <p:cNvPr id="6" name="Inhaltsplatzhalter 5" descr="Kopie (2) von IMG_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600200"/>
            <a:ext cx="7929617" cy="4829195"/>
          </a:xfrm>
        </p:spPr>
      </p:pic>
    </p:spTree>
  </p:cSld>
  <p:clrMapOvr>
    <a:masterClrMapping/>
  </p:clrMapOvr>
  <p:transition advClick="0" advTm="3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 descr="Kopie von IMG_0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4316" y="2203545"/>
            <a:ext cx="7135368" cy="3319272"/>
          </a:xfrm>
        </p:spPr>
      </p:pic>
    </p:spTree>
  </p:cSld>
  <p:clrMapOvr>
    <a:masterClrMapping/>
  </p:clrMapOvr>
  <p:transition advClick="0" advTm="3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Informatikbezug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Die Aufgabe handelt von der Steuerung von Robotern. Die Kommandos, die ein Roboter befolgen kann, sind seine</a:t>
            </a:r>
          </a:p>
          <a:p>
            <a:pPr>
              <a:buNone/>
            </a:pPr>
            <a:r>
              <a:rPr lang="de-DE" dirty="0" smtClean="0"/>
              <a:t>      Programmiersprache. Aufeinanderfolgende Kommandos sind seine Programme.</a:t>
            </a:r>
          </a:p>
          <a:p>
            <a:r>
              <a:rPr lang="de-DE" dirty="0" smtClean="0"/>
              <a:t>Es gibt viele verschiedene Robotertypen: Zum Beispiel auf Rädern rollende, mit Propellern fliegende, auf einem Bein</a:t>
            </a:r>
          </a:p>
          <a:p>
            <a:r>
              <a:rPr lang="de-DE" dirty="0" smtClean="0"/>
              <a:t>hüpfende, auf mehreren Beinen laufende, im Wasser tauchende, im Weltraum </a:t>
            </a:r>
            <a:r>
              <a:rPr lang="de-DE" dirty="0" err="1" smtClean="0"/>
              <a:t>herumdüsende</a:t>
            </a:r>
            <a:r>
              <a:rPr lang="de-DE" dirty="0" smtClean="0"/>
              <a:t>. Manche haben Arme</a:t>
            </a:r>
          </a:p>
          <a:p>
            <a:r>
              <a:rPr lang="de-DE" dirty="0" smtClean="0"/>
              <a:t>und </a:t>
            </a:r>
            <a:r>
              <a:rPr lang="de-DE" dirty="0" err="1" smtClean="0"/>
              <a:t>Greifer</a:t>
            </a:r>
            <a:r>
              <a:rPr lang="de-DE" dirty="0" smtClean="0"/>
              <a:t> (</a:t>
            </a:r>
            <a:r>
              <a:rPr lang="de-DE" dirty="0" err="1" smtClean="0"/>
              <a:t>Aktoren</a:t>
            </a:r>
            <a:r>
              <a:rPr lang="de-DE" dirty="0" smtClean="0"/>
              <a:t>). Manche können mit Kameras sehen, mit Mikrophonen hören, mit Tastern fühlen (Sensoren).</a:t>
            </a:r>
          </a:p>
          <a:p>
            <a:r>
              <a:rPr lang="de-DE" dirty="0" smtClean="0"/>
              <a:t>Je vielseitiger die </a:t>
            </a:r>
            <a:r>
              <a:rPr lang="de-DE" dirty="0" err="1" smtClean="0"/>
              <a:t>Sensorik</a:t>
            </a:r>
            <a:r>
              <a:rPr lang="de-DE" dirty="0" smtClean="0"/>
              <a:t> und die </a:t>
            </a:r>
            <a:r>
              <a:rPr lang="de-DE" dirty="0" err="1" smtClean="0"/>
              <a:t>Aktorik</a:t>
            </a:r>
            <a:r>
              <a:rPr lang="de-DE" dirty="0" smtClean="0"/>
              <a:t> eines Robotertyps sind, desto vielseitiger ist seine Programmiersprache.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Bildschirmpräsentation (4:3)</PresentationFormat>
  <Paragraphs>21</Paragraphs>
  <Slides>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Larissa-Design</vt:lpstr>
      <vt:lpstr>Aufgabe zum Bibertest</vt:lpstr>
      <vt:lpstr>Aufgabenstellung</vt:lpstr>
      <vt:lpstr>Fragestellung</vt:lpstr>
      <vt:lpstr>Antwort</vt:lpstr>
      <vt:lpstr>Folie 5</vt:lpstr>
      <vt:lpstr>Informatikbezug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Husch in den Busch</dc:title>
  <dc:creator> </dc:creator>
  <cp:lastModifiedBy> </cp:lastModifiedBy>
  <cp:revision>15</cp:revision>
  <dcterms:created xsi:type="dcterms:W3CDTF">2014-06-02T10:52:05Z</dcterms:created>
  <dcterms:modified xsi:type="dcterms:W3CDTF">2014-06-16T12:04:35Z</dcterms:modified>
</cp:coreProperties>
</file>